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59" r:id="rId4"/>
    <p:sldId id="260" r:id="rId5"/>
    <p:sldId id="257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77050" cy="96535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7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9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1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3"/>
            <a:ext cx="2209800" cy="365125"/>
          </a:xfrm>
        </p:spPr>
        <p:txBody>
          <a:bodyPr/>
          <a:lstStyle/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8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9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9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9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9" y="144463"/>
            <a:ext cx="533400" cy="244476"/>
          </a:xfrm>
        </p:spPr>
        <p:txBody>
          <a:bodyPr/>
          <a:lstStyle/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1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1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1"/>
            <a:ext cx="2667000" cy="365125"/>
          </a:xfrm>
        </p:spPr>
        <p:txBody>
          <a:bodyPr rtlCol="0"/>
          <a:lstStyle/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7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1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E2D417B-D0B9-46E8-9DC4-780DF88ABB9B}" type="datetimeFigureOut">
              <a:rPr lang="en-US" smtClean="0"/>
              <a:pPr/>
              <a:t>6/21/2016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248207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49" y="1280160"/>
            <a:ext cx="8553451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1CE835F-4446-4C0D-B7EE-6634636BFC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371600"/>
            <a:ext cx="6248400" cy="2438400"/>
          </a:xfrm>
        </p:spPr>
        <p:txBody>
          <a:bodyPr>
            <a:normAutofit/>
          </a:bodyPr>
          <a:lstStyle/>
          <a:p>
            <a:r>
              <a:rPr lang="en-US" sz="6600" dirty="0" err="1" smtClean="0"/>
              <a:t>dainuire</a:t>
            </a:r>
            <a:r>
              <a:rPr lang="en-US" sz="6600" dirty="0" smtClean="0"/>
              <a:t> </a:t>
            </a:r>
            <a:r>
              <a:rPr lang="en-US" sz="6600" dirty="0" err="1" smtClean="0"/>
              <a:t>prin</a:t>
            </a:r>
            <a:r>
              <a:rPr lang="en-US" sz="6600" dirty="0" smtClean="0"/>
              <a:t> </a:t>
            </a:r>
            <a:r>
              <a:rPr lang="en-US" sz="6600" dirty="0" err="1" smtClean="0"/>
              <a:t>fotografie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5181600"/>
            <a:ext cx="6477000" cy="68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Concursul</a:t>
            </a:r>
            <a:r>
              <a:rPr lang="en-US" dirty="0" smtClean="0"/>
              <a:t> National de </a:t>
            </a:r>
            <a:r>
              <a:rPr lang="en-US" dirty="0" err="1" smtClean="0"/>
              <a:t>Fotografie</a:t>
            </a:r>
            <a:r>
              <a:rPr lang="en-US" dirty="0" smtClean="0"/>
              <a:t> </a:t>
            </a:r>
            <a:r>
              <a:rPr lang="en-US" dirty="0" err="1" smtClean="0"/>
              <a:t>Veche</a:t>
            </a:r>
            <a:r>
              <a:rPr lang="en-US" dirty="0" smtClean="0"/>
              <a:t> “</a:t>
            </a:r>
            <a:r>
              <a:rPr lang="en-US" dirty="0" err="1" smtClean="0"/>
              <a:t>Parfumul</a:t>
            </a:r>
            <a:r>
              <a:rPr lang="en-US" dirty="0" smtClean="0"/>
              <a:t> </a:t>
            </a:r>
            <a:r>
              <a:rPr lang="en-US" dirty="0" err="1" smtClean="0"/>
              <a:t>amintirilor</a:t>
            </a:r>
            <a:r>
              <a:rPr lang="en-US" dirty="0" smtClean="0"/>
              <a:t>”, </a:t>
            </a:r>
            <a:r>
              <a:rPr lang="en-US" dirty="0" err="1" smtClean="0"/>
              <a:t>editia</a:t>
            </a:r>
            <a:r>
              <a:rPr lang="en-US" dirty="0" smtClean="0"/>
              <a:t> a VI-a, 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59436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Participant: </a:t>
            </a:r>
            <a:r>
              <a:rPr lang="en-US" sz="2000" dirty="0" err="1">
                <a:solidFill>
                  <a:srgbClr val="FFFFFF"/>
                </a:solidFill>
              </a:rPr>
              <a:t>prof</a:t>
            </a:r>
            <a:r>
              <a:rPr lang="en-US" sz="2000" dirty="0">
                <a:solidFill>
                  <a:srgbClr val="FFFFFF"/>
                </a:solidFill>
              </a:rPr>
              <a:t>. de </a:t>
            </a:r>
            <a:r>
              <a:rPr lang="en-US" sz="2000" dirty="0" err="1">
                <a:solidFill>
                  <a:srgbClr val="FFFFFF"/>
                </a:solidFill>
              </a:rPr>
              <a:t>istorie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Oancea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Constantin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Scoala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Gimnaziala</a:t>
            </a:r>
            <a:r>
              <a:rPr lang="en-US" sz="2000" dirty="0">
                <a:solidFill>
                  <a:srgbClr val="FFFFFF"/>
                </a:solidFill>
              </a:rPr>
              <a:t> “Ferdinand I”, </a:t>
            </a:r>
            <a:r>
              <a:rPr lang="en-US" sz="2000" dirty="0" err="1">
                <a:solidFill>
                  <a:srgbClr val="FFFFFF"/>
                </a:solidFill>
              </a:rPr>
              <a:t>Movila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Ialomita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Obiecte</a:t>
            </a:r>
            <a:r>
              <a:rPr lang="en-US" dirty="0" smtClean="0"/>
              <a:t> de </a:t>
            </a:r>
            <a:r>
              <a:rPr lang="en-US" dirty="0" err="1" smtClean="0"/>
              <a:t>ceramica</a:t>
            </a:r>
            <a:endParaRPr lang="en-US" dirty="0"/>
          </a:p>
        </p:txBody>
      </p:sp>
      <p:pic>
        <p:nvPicPr>
          <p:cNvPr id="4" name="Content Placeholder 3" descr="DSCN30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Unelte</a:t>
            </a:r>
            <a:r>
              <a:rPr lang="en-US" dirty="0" smtClean="0"/>
              <a:t> </a:t>
            </a:r>
            <a:r>
              <a:rPr lang="en-US" dirty="0" err="1" smtClean="0"/>
              <a:t>casnice</a:t>
            </a:r>
            <a:r>
              <a:rPr lang="en-US" dirty="0" smtClean="0"/>
              <a:t> din </a:t>
            </a:r>
            <a:r>
              <a:rPr lang="en-US" dirty="0" err="1" smtClean="0"/>
              <a:t>lemn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tesut</a:t>
            </a:r>
            <a:endParaRPr lang="en-US" dirty="0"/>
          </a:p>
        </p:txBody>
      </p:sp>
      <p:pic>
        <p:nvPicPr>
          <p:cNvPr id="4" name="Content Placeholder 3" descr="DSCN302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2447"/>
          <a:stretch>
            <a:fillRect/>
          </a:stretch>
        </p:blipFill>
        <p:spPr>
          <a:xfrm>
            <a:off x="1447800" y="1600200"/>
            <a:ext cx="6238875" cy="4724400"/>
          </a:xfrm>
        </p:spPr>
      </p:pic>
      <p:sp>
        <p:nvSpPr>
          <p:cNvPr id="5" name="Rectangle 4"/>
          <p:cNvSpPr/>
          <p:nvPr/>
        </p:nvSpPr>
        <p:spPr>
          <a:xfrm>
            <a:off x="1447800" y="4953000"/>
            <a:ext cx="762000" cy="6858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Gospodaria</a:t>
            </a:r>
            <a:r>
              <a:rPr lang="en-US" dirty="0" smtClean="0"/>
              <a:t> </a:t>
            </a:r>
            <a:r>
              <a:rPr lang="en-US" dirty="0" err="1" smtClean="0"/>
              <a:t>taraneasca</a:t>
            </a:r>
            <a:endParaRPr lang="en-US" dirty="0"/>
          </a:p>
        </p:txBody>
      </p:sp>
      <p:pic>
        <p:nvPicPr>
          <p:cNvPr id="4" name="Content Placeholder 3" descr="DSCN30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5671" y="2286529"/>
            <a:ext cx="4881033" cy="3660775"/>
          </a:xfrm>
        </p:spPr>
      </p:pic>
      <p:pic>
        <p:nvPicPr>
          <p:cNvPr id="5" name="Picture 4" descr="DSCN3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2362200"/>
            <a:ext cx="4368800" cy="3276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Fier</a:t>
            </a:r>
            <a:r>
              <a:rPr lang="en-US" dirty="0" smtClean="0"/>
              <a:t> de </a:t>
            </a:r>
            <a:r>
              <a:rPr lang="en-US" dirty="0" err="1" smtClean="0"/>
              <a:t>calcat</a:t>
            </a:r>
            <a:endParaRPr lang="en-US" dirty="0"/>
          </a:p>
        </p:txBody>
      </p:sp>
      <p:pic>
        <p:nvPicPr>
          <p:cNvPr id="4" name="Content Placeholder 3" descr="DSCN30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Vartelnita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adunatul</a:t>
            </a:r>
            <a:r>
              <a:rPr lang="en-US" dirty="0" smtClean="0"/>
              <a:t> </a:t>
            </a:r>
            <a:r>
              <a:rPr lang="en-US" dirty="0" err="1" smtClean="0"/>
              <a:t>firelor</a:t>
            </a:r>
            <a:endParaRPr lang="en-US" dirty="0"/>
          </a:p>
        </p:txBody>
      </p:sp>
      <p:pic>
        <p:nvPicPr>
          <p:cNvPr id="4" name="Content Placeholder 3" descr="DSCN30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lum bright="-20000"/>
          </a:blip>
          <a:srcRect l="2278" r="7468" b="13559"/>
          <a:stretch>
            <a:fillRect/>
          </a:stretch>
        </p:blipFill>
        <p:spPr>
          <a:xfrm>
            <a:off x="1371600" y="1676400"/>
            <a:ext cx="6364941" cy="4572000"/>
          </a:xfr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28800"/>
            <a:ext cx="2816352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Colectie</a:t>
            </a:r>
            <a:r>
              <a:rPr lang="en-US" dirty="0" smtClean="0"/>
              <a:t> de </a:t>
            </a:r>
            <a:r>
              <a:rPr lang="en-US" dirty="0" err="1" smtClean="0"/>
              <a:t>icoane</a:t>
            </a:r>
            <a:r>
              <a:rPr lang="en-US" dirty="0" smtClean="0"/>
              <a:t> </a:t>
            </a:r>
            <a:r>
              <a:rPr lang="en-US" dirty="0" err="1" smtClean="0"/>
              <a:t>ortodoxe</a:t>
            </a:r>
            <a:endParaRPr lang="en-US" dirty="0"/>
          </a:p>
        </p:txBody>
      </p:sp>
      <p:pic>
        <p:nvPicPr>
          <p:cNvPr id="4" name="Content Placeholder 3" descr="DSCN30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12820" b="23077"/>
          <a:stretch>
            <a:fillRect/>
          </a:stretch>
        </p:blipFill>
        <p:spPr>
          <a:xfrm>
            <a:off x="457200" y="3352800"/>
            <a:ext cx="6553200" cy="3150577"/>
          </a:xfrm>
        </p:spPr>
      </p:pic>
      <p:pic>
        <p:nvPicPr>
          <p:cNvPr id="5" name="Picture 4" descr="DSCN3042.jpg"/>
          <p:cNvPicPr>
            <a:picLocks noChangeAspect="1"/>
          </p:cNvPicPr>
          <p:nvPr/>
        </p:nvPicPr>
        <p:blipFill>
          <a:blip r:embed="rId3" cstate="print"/>
          <a:srcRect t="11757" r="3001" b="11819"/>
          <a:stretch>
            <a:fillRect/>
          </a:stretch>
        </p:blipFill>
        <p:spPr>
          <a:xfrm>
            <a:off x="3886200" y="228600"/>
            <a:ext cx="5029200" cy="29718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Colectie</a:t>
            </a:r>
            <a:r>
              <a:rPr lang="en-US" dirty="0" smtClean="0"/>
              <a:t> de </a:t>
            </a:r>
            <a:r>
              <a:rPr lang="en-US" dirty="0" err="1" smtClean="0"/>
              <a:t>icoane</a:t>
            </a:r>
            <a:r>
              <a:rPr lang="en-US" dirty="0" smtClean="0"/>
              <a:t> </a:t>
            </a:r>
            <a:r>
              <a:rPr lang="en-US" dirty="0" err="1" smtClean="0"/>
              <a:t>ortodoxe</a:t>
            </a:r>
            <a:endParaRPr lang="en-US" dirty="0"/>
          </a:p>
        </p:txBody>
      </p:sp>
      <p:pic>
        <p:nvPicPr>
          <p:cNvPr id="4" name="Content Placeholder 3" descr="DSCN304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23729"/>
          <a:stretch>
            <a:fillRect/>
          </a:stretch>
        </p:blipFill>
        <p:spPr>
          <a:xfrm>
            <a:off x="685800" y="1752600"/>
            <a:ext cx="7590155" cy="4341826"/>
          </a:xfr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Instrumente</a:t>
            </a:r>
            <a:r>
              <a:rPr lang="en-US" dirty="0" smtClean="0"/>
              <a:t> </a:t>
            </a:r>
            <a:r>
              <a:rPr lang="en-US" dirty="0" err="1" smtClean="0"/>
              <a:t>muzicale</a:t>
            </a:r>
            <a:endParaRPr lang="en-US" dirty="0"/>
          </a:p>
        </p:txBody>
      </p:sp>
      <p:pic>
        <p:nvPicPr>
          <p:cNvPr id="4" name="Content Placeholder 3" descr="DSCN30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419600" y="2286000"/>
            <a:ext cx="4470400" cy="3352800"/>
          </a:xfrm>
        </p:spPr>
      </p:pic>
      <p:pic>
        <p:nvPicPr>
          <p:cNvPr id="5" name="Picture 4" descr="DSCN3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2700" y="2349500"/>
            <a:ext cx="4775200" cy="358140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Instrumente</a:t>
            </a:r>
            <a:r>
              <a:rPr lang="en-US" dirty="0" smtClean="0"/>
              <a:t> </a:t>
            </a:r>
            <a:r>
              <a:rPr lang="en-US" dirty="0" err="1" smtClean="0"/>
              <a:t>muzicale</a:t>
            </a:r>
            <a:endParaRPr lang="en-US" dirty="0"/>
          </a:p>
        </p:txBody>
      </p:sp>
      <p:pic>
        <p:nvPicPr>
          <p:cNvPr id="4" name="Content Placeholder 3" descr="DSCN30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4216400" y="2336800"/>
            <a:ext cx="4673600" cy="3505200"/>
          </a:xfrm>
        </p:spPr>
      </p:pic>
      <p:pic>
        <p:nvPicPr>
          <p:cNvPr id="5" name="Picture 4" descr="DSCN3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1300" y="2349500"/>
            <a:ext cx="4775200" cy="35814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Donatii</a:t>
            </a:r>
            <a:r>
              <a:rPr lang="en-US" sz="3600" dirty="0" smtClean="0"/>
              <a:t> din </a:t>
            </a:r>
            <a:r>
              <a:rPr lang="en-US" sz="3600" dirty="0" err="1" smtClean="0"/>
              <a:t>gospodariile</a:t>
            </a:r>
            <a:r>
              <a:rPr lang="en-US" sz="3600" dirty="0" smtClean="0"/>
              <a:t> </a:t>
            </a:r>
            <a:r>
              <a:rPr lang="en-US" sz="3600" dirty="0" err="1" smtClean="0"/>
              <a:t>taranesti</a:t>
            </a:r>
            <a:r>
              <a:rPr lang="en-US" sz="3600" dirty="0" smtClean="0"/>
              <a:t> </a:t>
            </a:r>
            <a:r>
              <a:rPr lang="en-US" sz="3600" dirty="0" err="1" smtClean="0"/>
              <a:t>vechi</a:t>
            </a:r>
            <a:r>
              <a:rPr lang="en-US" sz="3600" dirty="0" smtClean="0"/>
              <a:t> (</a:t>
            </a:r>
            <a:r>
              <a:rPr lang="en-US" sz="3600" dirty="0" err="1" smtClean="0"/>
              <a:t>raschitor</a:t>
            </a:r>
            <a:r>
              <a:rPr lang="en-US" sz="3600" dirty="0" smtClean="0"/>
              <a:t>, </a:t>
            </a:r>
            <a:r>
              <a:rPr lang="en-US" sz="3600" dirty="0" err="1" smtClean="0"/>
              <a:t>suveica</a:t>
            </a:r>
            <a:r>
              <a:rPr lang="en-US" sz="3600" dirty="0" smtClean="0"/>
              <a:t>, </a:t>
            </a:r>
            <a:r>
              <a:rPr lang="en-US" sz="3600" dirty="0" err="1" smtClean="0"/>
              <a:t>scaun</a:t>
            </a:r>
            <a:r>
              <a:rPr lang="en-US" sz="3600" dirty="0" smtClean="0"/>
              <a:t> din </a:t>
            </a:r>
            <a:r>
              <a:rPr lang="en-US" sz="3600" dirty="0" err="1" smtClean="0"/>
              <a:t>lemn</a:t>
            </a:r>
            <a:r>
              <a:rPr lang="en-US" sz="3600" dirty="0" smtClean="0"/>
              <a:t>, </a:t>
            </a:r>
            <a:r>
              <a:rPr lang="en-US" sz="3600" dirty="0" err="1" smtClean="0"/>
              <a:t>tesaturi</a:t>
            </a:r>
            <a:r>
              <a:rPr lang="en-US" sz="3600" dirty="0" smtClean="0"/>
              <a:t>) </a:t>
            </a:r>
            <a:endParaRPr lang="en-US" sz="3600" dirty="0"/>
          </a:p>
        </p:txBody>
      </p:sp>
      <p:pic>
        <p:nvPicPr>
          <p:cNvPr id="4" name="Content Placeholder 3" descr="DSCN302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121429" y="2298171"/>
            <a:ext cx="4974167" cy="3730625"/>
          </a:xfr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Dainuire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fotografie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000" dirty="0" err="1" smtClean="0"/>
              <a:t>Prezentarea</a:t>
            </a:r>
            <a:r>
              <a:rPr lang="en-US" sz="2000" dirty="0" smtClean="0"/>
              <a:t> </a:t>
            </a:r>
            <a:r>
              <a:rPr lang="en-US" sz="2000" dirty="0" err="1" smtClean="0"/>
              <a:t>prin</a:t>
            </a:r>
            <a:r>
              <a:rPr lang="en-US" sz="2000" dirty="0" smtClean="0"/>
              <a:t> </a:t>
            </a:r>
            <a:r>
              <a:rPr lang="en-US" sz="2000" dirty="0" err="1" smtClean="0"/>
              <a:t>fotografie</a:t>
            </a:r>
            <a:r>
              <a:rPr lang="en-US" sz="2000" dirty="0" smtClean="0"/>
              <a:t> a </a:t>
            </a:r>
            <a:r>
              <a:rPr lang="en-US" sz="2000" dirty="0" err="1" smtClean="0"/>
              <a:t>micului</a:t>
            </a:r>
            <a:r>
              <a:rPr lang="en-US" sz="2000" dirty="0" smtClean="0"/>
              <a:t> </a:t>
            </a:r>
            <a:r>
              <a:rPr lang="en-US" sz="2000" dirty="0" err="1" smtClean="0"/>
              <a:t>Muzeu</a:t>
            </a:r>
            <a:r>
              <a:rPr lang="en-US" sz="2000" dirty="0" smtClean="0"/>
              <a:t> </a:t>
            </a:r>
            <a:r>
              <a:rPr lang="en-US" sz="2000" dirty="0" err="1" smtClean="0"/>
              <a:t>Etnografic</a:t>
            </a:r>
            <a:r>
              <a:rPr lang="en-US" sz="2000" dirty="0" smtClean="0"/>
              <a:t> a </a:t>
            </a:r>
            <a:r>
              <a:rPr lang="en-US" sz="2000" dirty="0" err="1" smtClean="0"/>
              <a:t>profesorului</a:t>
            </a:r>
            <a:r>
              <a:rPr lang="en-US" sz="2000" dirty="0" smtClean="0"/>
              <a:t> de </a:t>
            </a:r>
            <a:r>
              <a:rPr lang="en-US" sz="2000" dirty="0" err="1" smtClean="0"/>
              <a:t>istorie</a:t>
            </a:r>
            <a:r>
              <a:rPr lang="en-US" sz="2000" dirty="0" smtClean="0"/>
              <a:t> </a:t>
            </a:r>
            <a:r>
              <a:rPr lang="en-US" sz="2000" dirty="0" err="1" smtClean="0"/>
              <a:t>Oancea</a:t>
            </a:r>
            <a:r>
              <a:rPr lang="en-US" sz="2000" dirty="0" smtClean="0"/>
              <a:t> </a:t>
            </a:r>
            <a:r>
              <a:rPr lang="en-US" sz="2000" dirty="0" err="1" smtClean="0"/>
              <a:t>Constantin</a:t>
            </a:r>
            <a:r>
              <a:rPr lang="en-US" sz="2000" dirty="0" smtClean="0"/>
              <a:t>, de la </a:t>
            </a:r>
            <a:r>
              <a:rPr lang="en-US" sz="2000" dirty="0" err="1" smtClean="0"/>
              <a:t>Scoala</a:t>
            </a:r>
            <a:r>
              <a:rPr lang="en-US" sz="2000" dirty="0" smtClean="0"/>
              <a:t> </a:t>
            </a:r>
            <a:r>
              <a:rPr lang="en-US" sz="2000" dirty="0" err="1" smtClean="0"/>
              <a:t>Gimnaziala</a:t>
            </a:r>
            <a:r>
              <a:rPr lang="en-US" sz="2000" dirty="0" smtClean="0"/>
              <a:t> “Ferdinand I”, </a:t>
            </a:r>
            <a:r>
              <a:rPr lang="en-US" sz="2000" dirty="0" err="1" smtClean="0"/>
              <a:t>Movila</a:t>
            </a:r>
            <a:r>
              <a:rPr lang="en-US" sz="2000" dirty="0" smtClean="0"/>
              <a:t>, </a:t>
            </a:r>
            <a:r>
              <a:rPr lang="en-US" sz="2000" dirty="0" err="1" smtClean="0"/>
              <a:t>Ialomita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1600" dirty="0" err="1" smtClean="0"/>
              <a:t>Lucrarile</a:t>
            </a:r>
            <a:r>
              <a:rPr lang="en-US" sz="1600" dirty="0" smtClean="0"/>
              <a:t> care </a:t>
            </a:r>
            <a:r>
              <a:rPr lang="en-US" sz="1600" dirty="0" err="1" smtClean="0"/>
              <a:t>sunt</a:t>
            </a:r>
            <a:r>
              <a:rPr lang="en-US" sz="1600" dirty="0" smtClean="0"/>
              <a:t> </a:t>
            </a:r>
            <a:r>
              <a:rPr lang="en-US" sz="1600" dirty="0" err="1" smtClean="0"/>
              <a:t>prezentate</a:t>
            </a:r>
            <a:r>
              <a:rPr lang="en-US" sz="1600" dirty="0" smtClean="0"/>
              <a:t> la </a:t>
            </a:r>
            <a:r>
              <a:rPr lang="en-US" sz="1600" dirty="0" err="1" smtClean="0"/>
              <a:t>concursul</a:t>
            </a:r>
            <a:r>
              <a:rPr lang="en-US" sz="1600" dirty="0" smtClean="0"/>
              <a:t> national de </a:t>
            </a:r>
            <a:r>
              <a:rPr lang="en-US" sz="1600" dirty="0" err="1" smtClean="0"/>
              <a:t>fotografie</a:t>
            </a:r>
            <a:r>
              <a:rPr lang="en-US" sz="1600" dirty="0" smtClean="0"/>
              <a:t> </a:t>
            </a:r>
            <a:r>
              <a:rPr lang="en-US" sz="1600" dirty="0" err="1" smtClean="0"/>
              <a:t>veche</a:t>
            </a:r>
            <a:r>
              <a:rPr lang="en-US" sz="1600" dirty="0" smtClean="0"/>
              <a:t> “</a:t>
            </a:r>
            <a:r>
              <a:rPr lang="en-US" sz="1600" dirty="0" err="1" smtClean="0"/>
              <a:t>Parfumul</a:t>
            </a:r>
            <a:r>
              <a:rPr lang="en-US" sz="1600" dirty="0" smtClean="0"/>
              <a:t> </a:t>
            </a:r>
            <a:r>
              <a:rPr lang="en-US" sz="1600" dirty="0" err="1" smtClean="0"/>
              <a:t>amintirilor</a:t>
            </a:r>
            <a:r>
              <a:rPr lang="en-US" sz="1600" dirty="0" smtClean="0"/>
              <a:t>” </a:t>
            </a:r>
            <a:r>
              <a:rPr lang="en-US" sz="1600" dirty="0" err="1" smtClean="0"/>
              <a:t>editia</a:t>
            </a:r>
            <a:r>
              <a:rPr lang="en-US" sz="1600" dirty="0" smtClean="0"/>
              <a:t> a VI-a 2016 </a:t>
            </a:r>
            <a:r>
              <a:rPr lang="en-US" sz="1600" dirty="0" err="1" smtClean="0"/>
              <a:t>cuprinde</a:t>
            </a:r>
            <a:r>
              <a:rPr lang="en-US" sz="1600" dirty="0" smtClean="0"/>
              <a:t> </a:t>
            </a:r>
            <a:r>
              <a:rPr lang="en-US" sz="1600" dirty="0" err="1" smtClean="0"/>
              <a:t>imagini</a:t>
            </a:r>
            <a:r>
              <a:rPr lang="en-US" sz="1600" dirty="0" smtClean="0"/>
              <a:t> din </a:t>
            </a:r>
            <a:r>
              <a:rPr lang="en-US" sz="1600" dirty="0" err="1" smtClean="0"/>
              <a:t>micul</a:t>
            </a:r>
            <a:r>
              <a:rPr lang="en-US" sz="1600" dirty="0" smtClean="0"/>
              <a:t> </a:t>
            </a:r>
            <a:r>
              <a:rPr lang="en-US" sz="1600" dirty="0" err="1" smtClean="0"/>
              <a:t>muzeu</a:t>
            </a:r>
            <a:r>
              <a:rPr lang="en-US" sz="1600" dirty="0" smtClean="0"/>
              <a:t> </a:t>
            </a:r>
            <a:r>
              <a:rPr lang="en-US" sz="1600" dirty="0" err="1" smtClean="0"/>
              <a:t>etnografic</a:t>
            </a:r>
            <a:r>
              <a:rPr lang="en-US" sz="1600" dirty="0" smtClean="0"/>
              <a:t> – personal al </a:t>
            </a:r>
            <a:r>
              <a:rPr lang="en-US" sz="1600" dirty="0" err="1" smtClean="0"/>
              <a:t>profesorului</a:t>
            </a:r>
            <a:r>
              <a:rPr lang="en-US" sz="1600" dirty="0" smtClean="0"/>
              <a:t> de </a:t>
            </a:r>
            <a:r>
              <a:rPr lang="en-US" sz="1600" dirty="0" err="1" smtClean="0"/>
              <a:t>istorie</a:t>
            </a:r>
            <a:r>
              <a:rPr lang="en-US" sz="1600" dirty="0" smtClean="0"/>
              <a:t> </a:t>
            </a:r>
            <a:r>
              <a:rPr lang="en-US" sz="1600" dirty="0" err="1" smtClean="0"/>
              <a:t>Oancea</a:t>
            </a:r>
            <a:r>
              <a:rPr lang="en-US" sz="1600" dirty="0" smtClean="0"/>
              <a:t> </a:t>
            </a:r>
            <a:r>
              <a:rPr lang="en-US" sz="1600" dirty="0" err="1" smtClean="0"/>
              <a:t>Constantin</a:t>
            </a:r>
            <a:r>
              <a:rPr lang="en-US" sz="1600" dirty="0" smtClean="0"/>
              <a:t> de la </a:t>
            </a:r>
            <a:r>
              <a:rPr lang="en-US" sz="1600" dirty="0" err="1" smtClean="0"/>
              <a:t>Scoala</a:t>
            </a:r>
            <a:r>
              <a:rPr lang="en-US" sz="1600" dirty="0" smtClean="0"/>
              <a:t> </a:t>
            </a:r>
            <a:r>
              <a:rPr lang="en-US" sz="1600" dirty="0" err="1" smtClean="0"/>
              <a:t>Gimnaziala</a:t>
            </a:r>
            <a:r>
              <a:rPr lang="en-US" sz="1600" dirty="0" smtClean="0"/>
              <a:t> “Ferdinand I”, </a:t>
            </a:r>
            <a:r>
              <a:rPr lang="en-US" sz="1600" dirty="0" err="1" smtClean="0"/>
              <a:t>Movila</a:t>
            </a:r>
            <a:r>
              <a:rPr lang="en-US" sz="1600" dirty="0" smtClean="0"/>
              <a:t>, </a:t>
            </a:r>
            <a:r>
              <a:rPr lang="en-US" sz="1600" dirty="0" err="1" smtClean="0"/>
              <a:t>Ialomita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Slide-</a:t>
            </a:r>
            <a:r>
              <a:rPr lang="en-US" sz="1600" dirty="0" err="1" smtClean="0"/>
              <a:t>urile</a:t>
            </a:r>
            <a:r>
              <a:rPr lang="en-US" sz="1600" dirty="0" smtClean="0"/>
              <a:t> </a:t>
            </a:r>
            <a:r>
              <a:rPr lang="en-US" sz="1600" dirty="0" err="1" smtClean="0"/>
              <a:t>prezinta</a:t>
            </a:r>
            <a:r>
              <a:rPr lang="en-US" sz="1600" dirty="0" smtClean="0"/>
              <a:t> o parte din </a:t>
            </a:r>
            <a:r>
              <a:rPr lang="en-US" sz="1600" dirty="0" err="1" smtClean="0"/>
              <a:t>obiectele</a:t>
            </a:r>
            <a:r>
              <a:rPr lang="en-US" sz="1600" dirty="0" smtClean="0"/>
              <a:t> </a:t>
            </a:r>
            <a:r>
              <a:rPr lang="en-US" sz="1600" dirty="0" err="1" smtClean="0"/>
              <a:t>etnografice</a:t>
            </a:r>
            <a:r>
              <a:rPr lang="en-US" sz="1600" dirty="0" smtClean="0"/>
              <a:t>, </a:t>
            </a:r>
            <a:r>
              <a:rPr lang="en-US" sz="1600" dirty="0" err="1" smtClean="0"/>
              <a:t>documente</a:t>
            </a:r>
            <a:r>
              <a:rPr lang="en-US" sz="1600" dirty="0" smtClean="0"/>
              <a:t> </a:t>
            </a:r>
            <a:r>
              <a:rPr lang="en-US" sz="1600" dirty="0" err="1" smtClean="0"/>
              <a:t>istorice</a:t>
            </a:r>
            <a:r>
              <a:rPr lang="en-US" sz="1600" dirty="0" smtClean="0"/>
              <a:t>, </a:t>
            </a:r>
            <a:r>
              <a:rPr lang="en-US" sz="1600" dirty="0" err="1" smtClean="0"/>
              <a:t>piese</a:t>
            </a:r>
            <a:r>
              <a:rPr lang="en-US" sz="1600" dirty="0" smtClean="0"/>
              <a:t> de </a:t>
            </a:r>
            <a:r>
              <a:rPr lang="en-US" sz="1600" dirty="0" err="1" smtClean="0"/>
              <a:t>numismatica</a:t>
            </a:r>
            <a:r>
              <a:rPr lang="en-US" sz="1600" dirty="0" smtClean="0"/>
              <a:t>, care au </a:t>
            </a:r>
            <a:r>
              <a:rPr lang="en-US" sz="1600" dirty="0" err="1" smtClean="0"/>
              <a:t>avut</a:t>
            </a:r>
            <a:r>
              <a:rPr lang="en-US" sz="1600" dirty="0" smtClean="0"/>
              <a:t> </a:t>
            </a:r>
            <a:r>
              <a:rPr lang="en-US" sz="1600" dirty="0" err="1" smtClean="0"/>
              <a:t>legatura</a:t>
            </a:r>
            <a:r>
              <a:rPr lang="en-US" sz="1600" dirty="0" smtClean="0"/>
              <a:t> </a:t>
            </a:r>
            <a:r>
              <a:rPr lang="en-US" sz="1600" dirty="0" err="1" smtClean="0"/>
              <a:t>directa</a:t>
            </a:r>
            <a:r>
              <a:rPr lang="en-US" sz="1600" dirty="0" smtClean="0"/>
              <a:t> cu </a:t>
            </a:r>
            <a:r>
              <a:rPr lang="en-US" sz="1600" dirty="0" err="1" smtClean="0"/>
              <a:t>viata</a:t>
            </a:r>
            <a:r>
              <a:rPr lang="en-US" sz="1600" dirty="0" smtClean="0"/>
              <a:t> </a:t>
            </a:r>
            <a:r>
              <a:rPr lang="en-US" sz="1600" dirty="0" err="1" smtClean="0"/>
              <a:t>satului</a:t>
            </a:r>
            <a:r>
              <a:rPr lang="en-US" sz="1600" dirty="0" smtClean="0"/>
              <a:t>.</a:t>
            </a:r>
          </a:p>
          <a:p>
            <a:r>
              <a:rPr lang="en-US" sz="1600" dirty="0" err="1" smtClean="0"/>
              <a:t>Printre</a:t>
            </a:r>
            <a:r>
              <a:rPr lang="en-US" sz="1600" dirty="0" smtClean="0"/>
              <a:t> </a:t>
            </a:r>
            <a:r>
              <a:rPr lang="en-US" sz="1600" dirty="0" err="1" smtClean="0"/>
              <a:t>exponate</a:t>
            </a:r>
            <a:r>
              <a:rPr lang="en-US" sz="1600" dirty="0" smtClean="0"/>
              <a:t> se </a:t>
            </a:r>
            <a:r>
              <a:rPr lang="en-US" sz="1600" dirty="0" err="1" smtClean="0"/>
              <a:t>remarca</a:t>
            </a:r>
            <a:r>
              <a:rPr lang="en-US" sz="1600" dirty="0" smtClean="0"/>
              <a:t>: </a:t>
            </a:r>
            <a:r>
              <a:rPr lang="en-US" sz="1600" dirty="0" err="1" smtClean="0"/>
              <a:t>obiecte</a:t>
            </a:r>
            <a:r>
              <a:rPr lang="en-US" sz="1600" dirty="0" smtClean="0"/>
              <a:t> decorative </a:t>
            </a:r>
            <a:r>
              <a:rPr lang="en-US" sz="1600" dirty="0" err="1" smtClean="0"/>
              <a:t>specifice</a:t>
            </a:r>
            <a:r>
              <a:rPr lang="en-US" sz="1600" dirty="0" smtClean="0"/>
              <a:t> </a:t>
            </a:r>
            <a:r>
              <a:rPr lang="en-US" sz="1600" dirty="0" err="1" smtClean="0"/>
              <a:t>locului</a:t>
            </a:r>
            <a:r>
              <a:rPr lang="en-US" sz="1600" dirty="0" smtClean="0"/>
              <a:t>(loc. </a:t>
            </a:r>
            <a:r>
              <a:rPr lang="en-US" sz="1600" dirty="0" err="1" smtClean="0"/>
              <a:t>Movila</a:t>
            </a:r>
            <a:r>
              <a:rPr lang="en-US" sz="1600" dirty="0" smtClean="0"/>
              <a:t> a </a:t>
            </a:r>
            <a:r>
              <a:rPr lang="en-US" sz="1600" dirty="0" err="1" smtClean="0"/>
              <a:t>fost</a:t>
            </a:r>
            <a:r>
              <a:rPr lang="en-US" sz="1600" dirty="0" smtClean="0"/>
              <a:t> </a:t>
            </a:r>
            <a:r>
              <a:rPr lang="en-US" sz="1600" dirty="0" err="1" smtClean="0"/>
              <a:t>infiintata</a:t>
            </a:r>
            <a:r>
              <a:rPr lang="en-US" sz="1600" dirty="0" smtClean="0"/>
              <a:t> </a:t>
            </a:r>
            <a:r>
              <a:rPr lang="en-US" sz="1600" dirty="0" err="1" smtClean="0"/>
              <a:t>dupa</a:t>
            </a:r>
            <a:r>
              <a:rPr lang="en-US" sz="1600" dirty="0" smtClean="0"/>
              <a:t> </a:t>
            </a:r>
            <a:r>
              <a:rPr lang="en-US" sz="1600" dirty="0" err="1" smtClean="0"/>
              <a:t>Primul</a:t>
            </a:r>
            <a:r>
              <a:rPr lang="en-US" sz="1600" dirty="0" smtClean="0"/>
              <a:t> </a:t>
            </a:r>
            <a:r>
              <a:rPr lang="en-US" sz="1600" dirty="0" err="1" smtClean="0"/>
              <a:t>Razboi</a:t>
            </a:r>
            <a:r>
              <a:rPr lang="en-US" sz="1600" dirty="0" smtClean="0"/>
              <a:t> </a:t>
            </a:r>
            <a:r>
              <a:rPr lang="en-US" sz="1600" dirty="0" err="1" smtClean="0"/>
              <a:t>Mondial</a:t>
            </a:r>
            <a:r>
              <a:rPr lang="en-US" sz="1600" dirty="0" smtClean="0"/>
              <a:t>, in </a:t>
            </a:r>
            <a:r>
              <a:rPr lang="en-US" sz="1600" dirty="0" err="1" smtClean="0"/>
              <a:t>urma</a:t>
            </a:r>
            <a:r>
              <a:rPr lang="en-US" sz="1600" dirty="0" smtClean="0"/>
              <a:t> </a:t>
            </a:r>
            <a:r>
              <a:rPr lang="en-US" sz="1600" dirty="0" err="1" smtClean="0"/>
              <a:t>reformei</a:t>
            </a:r>
            <a:r>
              <a:rPr lang="en-US" sz="1600" dirty="0" smtClean="0"/>
              <a:t> </a:t>
            </a:r>
            <a:r>
              <a:rPr lang="en-US" sz="1600" dirty="0" err="1" smtClean="0"/>
              <a:t>agrare</a:t>
            </a:r>
            <a:r>
              <a:rPr lang="en-US" sz="1600" dirty="0" smtClean="0"/>
              <a:t> </a:t>
            </a:r>
            <a:r>
              <a:rPr lang="en-US" sz="1600" dirty="0" err="1" smtClean="0"/>
              <a:t>prin</a:t>
            </a:r>
            <a:r>
              <a:rPr lang="en-US" sz="1600" dirty="0" smtClean="0"/>
              <a:t> </a:t>
            </a:r>
            <a:r>
              <a:rPr lang="en-US" sz="1600" dirty="0" err="1" smtClean="0"/>
              <a:t>venirea</a:t>
            </a:r>
            <a:r>
              <a:rPr lang="en-US" sz="1600" dirty="0" smtClean="0"/>
              <a:t> </a:t>
            </a:r>
            <a:r>
              <a:rPr lang="en-US" sz="1600" dirty="0" err="1" smtClean="0"/>
              <a:t>veteranilor</a:t>
            </a:r>
            <a:r>
              <a:rPr lang="en-US" sz="1600" dirty="0" smtClean="0"/>
              <a:t> de </a:t>
            </a:r>
            <a:r>
              <a:rPr lang="en-US" sz="1600" dirty="0" err="1" smtClean="0"/>
              <a:t>razboi</a:t>
            </a:r>
            <a:r>
              <a:rPr lang="en-US" sz="1600" dirty="0" smtClean="0"/>
              <a:t> din </a:t>
            </a:r>
            <a:r>
              <a:rPr lang="en-US" sz="1600" dirty="0" err="1" smtClean="0"/>
              <a:t>zona</a:t>
            </a:r>
            <a:r>
              <a:rPr lang="en-US" sz="1600" dirty="0" smtClean="0"/>
              <a:t> </a:t>
            </a:r>
            <a:r>
              <a:rPr lang="en-US" sz="1600" dirty="0" err="1" smtClean="0"/>
              <a:t>Prahova</a:t>
            </a:r>
            <a:r>
              <a:rPr lang="en-US" sz="1600" dirty="0" smtClean="0"/>
              <a:t>, </a:t>
            </a:r>
            <a:r>
              <a:rPr lang="en-US" sz="1600" dirty="0" err="1" smtClean="0"/>
              <a:t>Ialomita</a:t>
            </a:r>
            <a:r>
              <a:rPr lang="en-US" sz="1600" dirty="0" smtClean="0"/>
              <a:t>, Buzau, </a:t>
            </a:r>
            <a:r>
              <a:rPr lang="en-US" sz="1600" dirty="0" err="1" smtClean="0"/>
              <a:t>sa</a:t>
            </a:r>
            <a:r>
              <a:rPr lang="en-US" sz="1600" dirty="0" smtClean="0"/>
              <a:t> </a:t>
            </a:r>
            <a:r>
              <a:rPr lang="en-US" sz="1600" dirty="0" err="1" smtClean="0"/>
              <a:t>munceasca</a:t>
            </a:r>
            <a:r>
              <a:rPr lang="en-US" sz="1600" dirty="0" smtClean="0"/>
              <a:t> </a:t>
            </a:r>
            <a:r>
              <a:rPr lang="en-US" sz="1600" dirty="0" err="1" smtClean="0"/>
              <a:t>loturile</a:t>
            </a:r>
            <a:r>
              <a:rPr lang="en-US" sz="1600" dirty="0" smtClean="0"/>
              <a:t> de </a:t>
            </a:r>
            <a:r>
              <a:rPr lang="en-US" sz="1600" dirty="0" err="1" smtClean="0"/>
              <a:t>pamant</a:t>
            </a:r>
            <a:r>
              <a:rPr lang="en-US" sz="1600" dirty="0" smtClean="0"/>
              <a:t> </a:t>
            </a:r>
            <a:r>
              <a:rPr lang="en-US" sz="1600" dirty="0" err="1" smtClean="0"/>
              <a:t>primite</a:t>
            </a:r>
            <a:r>
              <a:rPr lang="en-US" sz="1600" dirty="0" smtClean="0"/>
              <a:t>), </a:t>
            </a:r>
            <a:r>
              <a:rPr lang="en-US" sz="1600" dirty="0" err="1" smtClean="0"/>
              <a:t>piese</a:t>
            </a:r>
            <a:r>
              <a:rPr lang="en-US" sz="1600" dirty="0" smtClean="0"/>
              <a:t> de port popular(costume </a:t>
            </a:r>
            <a:r>
              <a:rPr lang="en-US" sz="1600" dirty="0" err="1" smtClean="0"/>
              <a:t>populare</a:t>
            </a:r>
            <a:r>
              <a:rPr lang="en-US" sz="1600" dirty="0" smtClean="0"/>
              <a:t>), </a:t>
            </a:r>
            <a:r>
              <a:rPr lang="en-US" sz="1600" dirty="0" err="1" smtClean="0"/>
              <a:t>tesaturi</a:t>
            </a:r>
            <a:r>
              <a:rPr lang="en-US" sz="1600" dirty="0" smtClean="0"/>
              <a:t>, </a:t>
            </a:r>
            <a:r>
              <a:rPr lang="en-US" sz="1600" dirty="0" err="1" smtClean="0"/>
              <a:t>obiecte</a:t>
            </a:r>
            <a:r>
              <a:rPr lang="en-US" sz="1600" dirty="0" smtClean="0"/>
              <a:t> de </a:t>
            </a:r>
            <a:r>
              <a:rPr lang="en-US" sz="1600" dirty="0" err="1" smtClean="0"/>
              <a:t>ceramica</a:t>
            </a:r>
            <a:r>
              <a:rPr lang="en-US" sz="1600" dirty="0" smtClean="0"/>
              <a:t>, </a:t>
            </a:r>
            <a:r>
              <a:rPr lang="en-US" sz="1600" dirty="0" err="1" smtClean="0"/>
              <a:t>unelte</a:t>
            </a:r>
            <a:r>
              <a:rPr lang="en-US" sz="1600" dirty="0" smtClean="0"/>
              <a:t> </a:t>
            </a:r>
            <a:r>
              <a:rPr lang="en-US" sz="1600" dirty="0" err="1" smtClean="0"/>
              <a:t>agricole</a:t>
            </a:r>
            <a:r>
              <a:rPr lang="en-US" sz="1600" dirty="0" smtClean="0"/>
              <a:t> din </a:t>
            </a:r>
            <a:r>
              <a:rPr lang="en-US" sz="1600" dirty="0" err="1" smtClean="0"/>
              <a:t>lemn</a:t>
            </a:r>
            <a:r>
              <a:rPr lang="en-US" sz="1600" dirty="0" smtClean="0"/>
              <a:t>, </a:t>
            </a:r>
            <a:r>
              <a:rPr lang="en-US" sz="1600" dirty="0" err="1" smtClean="0"/>
              <a:t>furca</a:t>
            </a:r>
            <a:r>
              <a:rPr lang="en-US" sz="1600" dirty="0" smtClean="0"/>
              <a:t> de </a:t>
            </a:r>
            <a:r>
              <a:rPr lang="en-US" sz="1600" dirty="0" err="1" smtClean="0"/>
              <a:t>tors</a:t>
            </a:r>
            <a:r>
              <a:rPr lang="en-US" sz="1600" dirty="0" smtClean="0"/>
              <a:t>, </a:t>
            </a:r>
            <a:r>
              <a:rPr lang="en-US" sz="1600" dirty="0" err="1" smtClean="0"/>
              <a:t>roata</a:t>
            </a:r>
            <a:r>
              <a:rPr lang="en-US" sz="1600" dirty="0" smtClean="0"/>
              <a:t> de </a:t>
            </a:r>
            <a:r>
              <a:rPr lang="en-US" sz="1600" dirty="0" err="1" smtClean="0"/>
              <a:t>tors</a:t>
            </a:r>
            <a:r>
              <a:rPr lang="en-US" sz="1600" dirty="0" smtClean="0"/>
              <a:t>, </a:t>
            </a:r>
            <a:r>
              <a:rPr lang="en-US" sz="1600" dirty="0" err="1" smtClean="0"/>
              <a:t>vartelnita</a:t>
            </a:r>
            <a:r>
              <a:rPr lang="en-US" sz="1600" dirty="0" smtClean="0"/>
              <a:t> </a:t>
            </a:r>
            <a:r>
              <a:rPr lang="en-US" sz="1600" dirty="0" err="1" smtClean="0"/>
              <a:t>pentru</a:t>
            </a:r>
            <a:r>
              <a:rPr lang="en-US" sz="1600" dirty="0" smtClean="0"/>
              <a:t> </a:t>
            </a:r>
            <a:r>
              <a:rPr lang="en-US" sz="1600" dirty="0" err="1" smtClean="0"/>
              <a:t>adunatul</a:t>
            </a:r>
            <a:r>
              <a:rPr lang="en-US" sz="1600" dirty="0" smtClean="0"/>
              <a:t> </a:t>
            </a:r>
            <a:r>
              <a:rPr lang="en-US" sz="1600" dirty="0" err="1" smtClean="0"/>
              <a:t>firelor</a:t>
            </a:r>
            <a:r>
              <a:rPr lang="en-US" sz="1600" dirty="0" smtClean="0"/>
              <a:t>, </a:t>
            </a:r>
            <a:r>
              <a:rPr lang="en-US" sz="1600" dirty="0" err="1" smtClean="0"/>
              <a:t>piua</a:t>
            </a:r>
            <a:r>
              <a:rPr lang="en-US" sz="1600" dirty="0" smtClean="0"/>
              <a:t> de </a:t>
            </a:r>
            <a:r>
              <a:rPr lang="en-US" sz="1600" dirty="0" err="1" smtClean="0"/>
              <a:t>graunte</a:t>
            </a:r>
            <a:r>
              <a:rPr lang="en-US" sz="1600" dirty="0" smtClean="0"/>
              <a:t>, </a:t>
            </a:r>
            <a:r>
              <a:rPr lang="en-US" sz="1600" dirty="0" err="1" smtClean="0"/>
              <a:t>pieptene</a:t>
            </a:r>
            <a:r>
              <a:rPr lang="en-US" sz="1600" dirty="0" smtClean="0"/>
              <a:t> </a:t>
            </a:r>
            <a:r>
              <a:rPr lang="en-US" sz="1600" dirty="0" err="1" smtClean="0"/>
              <a:t>pentru</a:t>
            </a:r>
            <a:r>
              <a:rPr lang="en-US" sz="1600" dirty="0" smtClean="0"/>
              <a:t> </a:t>
            </a:r>
            <a:r>
              <a:rPr lang="en-US" sz="1600" dirty="0" err="1" smtClean="0"/>
              <a:t>scarmanatul</a:t>
            </a:r>
            <a:r>
              <a:rPr lang="en-US" sz="1600" dirty="0" smtClean="0"/>
              <a:t> </a:t>
            </a:r>
            <a:r>
              <a:rPr lang="en-US" sz="1600" dirty="0" err="1" smtClean="0"/>
              <a:t>lanei</a:t>
            </a:r>
            <a:r>
              <a:rPr lang="en-US" sz="1600" dirty="0" smtClean="0"/>
              <a:t>, </a:t>
            </a:r>
            <a:r>
              <a:rPr lang="en-US" sz="1600" dirty="0" err="1" smtClean="0"/>
              <a:t>fotografii</a:t>
            </a:r>
            <a:r>
              <a:rPr lang="en-US" sz="1600" dirty="0" smtClean="0"/>
              <a:t> </a:t>
            </a:r>
            <a:r>
              <a:rPr lang="en-US" sz="1600" dirty="0" err="1" smtClean="0"/>
              <a:t>vechi</a:t>
            </a:r>
            <a:r>
              <a:rPr lang="en-US" sz="1600" dirty="0" smtClean="0"/>
              <a:t>, </a:t>
            </a:r>
            <a:r>
              <a:rPr lang="en-US" sz="1600" dirty="0" err="1" smtClean="0"/>
              <a:t>decoratii</a:t>
            </a:r>
            <a:r>
              <a:rPr lang="en-US" sz="1600" dirty="0" smtClean="0"/>
              <a:t> de </a:t>
            </a:r>
            <a:r>
              <a:rPr lang="en-US" sz="1600" dirty="0" err="1" smtClean="0"/>
              <a:t>razboi</a:t>
            </a:r>
            <a:r>
              <a:rPr lang="en-US" sz="1600" dirty="0" smtClean="0"/>
              <a:t>, </a:t>
            </a:r>
            <a:r>
              <a:rPr lang="en-US" sz="1600" dirty="0" err="1" smtClean="0"/>
              <a:t>documente</a:t>
            </a:r>
            <a:r>
              <a:rPr lang="en-US" sz="1600" dirty="0" smtClean="0"/>
              <a:t> </a:t>
            </a:r>
            <a:r>
              <a:rPr lang="en-US" sz="1600" dirty="0" err="1" smtClean="0"/>
              <a:t>originale</a:t>
            </a:r>
            <a:r>
              <a:rPr lang="en-US" sz="1600" dirty="0" smtClean="0"/>
              <a:t> din </a:t>
            </a:r>
            <a:r>
              <a:rPr lang="en-US" sz="1600" dirty="0" err="1" smtClean="0"/>
              <a:t>Primul</a:t>
            </a:r>
            <a:r>
              <a:rPr lang="en-US" sz="1600" dirty="0" smtClean="0"/>
              <a:t> </a:t>
            </a:r>
            <a:r>
              <a:rPr lang="en-US" sz="1600" dirty="0" err="1" smtClean="0"/>
              <a:t>si</a:t>
            </a:r>
            <a:r>
              <a:rPr lang="en-US" sz="1600" dirty="0" smtClean="0"/>
              <a:t> </a:t>
            </a:r>
            <a:r>
              <a:rPr lang="en-US" sz="1600" dirty="0" err="1" smtClean="0"/>
              <a:t>cel</a:t>
            </a:r>
            <a:r>
              <a:rPr lang="en-US" sz="1600" dirty="0" smtClean="0"/>
              <a:t> de-al </a:t>
            </a:r>
            <a:r>
              <a:rPr lang="en-US" sz="1600" dirty="0" err="1" smtClean="0"/>
              <a:t>Doilea</a:t>
            </a:r>
            <a:r>
              <a:rPr lang="en-US" sz="1600" dirty="0" smtClean="0"/>
              <a:t> </a:t>
            </a:r>
            <a:r>
              <a:rPr lang="en-US" sz="1600" dirty="0" err="1" smtClean="0"/>
              <a:t>Razboi</a:t>
            </a:r>
            <a:r>
              <a:rPr lang="en-US" sz="1600" dirty="0" smtClean="0"/>
              <a:t> </a:t>
            </a:r>
            <a:r>
              <a:rPr lang="en-US" sz="1600" dirty="0" err="1" smtClean="0"/>
              <a:t>Mondial</a:t>
            </a:r>
            <a:r>
              <a:rPr lang="en-US" sz="1600" dirty="0" smtClean="0"/>
              <a:t>.</a:t>
            </a:r>
          </a:p>
          <a:p>
            <a:r>
              <a:rPr lang="en-US" sz="1600" dirty="0" err="1" smtClean="0"/>
              <a:t>Piesele</a:t>
            </a:r>
            <a:r>
              <a:rPr lang="en-US" sz="1600" dirty="0" smtClean="0"/>
              <a:t> </a:t>
            </a:r>
            <a:r>
              <a:rPr lang="en-US" sz="1600" dirty="0" err="1" smtClean="0"/>
              <a:t>cele</a:t>
            </a:r>
            <a:r>
              <a:rPr lang="en-US" sz="1600" dirty="0" smtClean="0"/>
              <a:t> </a:t>
            </a:r>
            <a:r>
              <a:rPr lang="en-US" sz="1600" dirty="0" err="1" smtClean="0"/>
              <a:t>mai</a:t>
            </a:r>
            <a:r>
              <a:rPr lang="en-US" sz="1600" dirty="0" smtClean="0"/>
              <a:t> </a:t>
            </a:r>
            <a:r>
              <a:rPr lang="en-US" sz="1600" dirty="0" err="1" smtClean="0"/>
              <a:t>importante</a:t>
            </a:r>
            <a:r>
              <a:rPr lang="en-US" sz="1600" dirty="0" smtClean="0"/>
              <a:t> ale </a:t>
            </a:r>
            <a:r>
              <a:rPr lang="en-US" sz="1600" dirty="0" err="1" smtClean="0"/>
              <a:t>acestui</a:t>
            </a:r>
            <a:r>
              <a:rPr lang="en-US" sz="1600" dirty="0" smtClean="0"/>
              <a:t> </a:t>
            </a:r>
            <a:r>
              <a:rPr lang="en-US" sz="1600" dirty="0" err="1" smtClean="0"/>
              <a:t>mic</a:t>
            </a:r>
            <a:r>
              <a:rPr lang="en-US" sz="1600" dirty="0" smtClean="0"/>
              <a:t> </a:t>
            </a:r>
            <a:r>
              <a:rPr lang="en-US" sz="1600" dirty="0" err="1" smtClean="0"/>
              <a:t>muzeu</a:t>
            </a:r>
            <a:r>
              <a:rPr lang="en-US" sz="1600" dirty="0" smtClean="0"/>
              <a:t> </a:t>
            </a:r>
            <a:r>
              <a:rPr lang="en-US" sz="1600" dirty="0" err="1" smtClean="0"/>
              <a:t>sunt</a:t>
            </a:r>
            <a:r>
              <a:rPr lang="en-US" sz="1600" dirty="0" smtClean="0"/>
              <a:t>: </a:t>
            </a:r>
            <a:r>
              <a:rPr lang="en-US" sz="1600" dirty="0" err="1" smtClean="0"/>
              <a:t>costumele</a:t>
            </a:r>
            <a:r>
              <a:rPr lang="en-US" sz="1600" dirty="0" smtClean="0"/>
              <a:t> </a:t>
            </a:r>
            <a:r>
              <a:rPr lang="en-US" sz="1600" dirty="0" err="1" smtClean="0"/>
              <a:t>populare</a:t>
            </a:r>
            <a:r>
              <a:rPr lang="en-US" sz="1600" dirty="0" smtClean="0"/>
              <a:t>, </a:t>
            </a:r>
            <a:r>
              <a:rPr lang="en-US" sz="1600" dirty="0" err="1" smtClean="0"/>
              <a:t>colectia</a:t>
            </a:r>
            <a:r>
              <a:rPr lang="en-US" sz="1600" dirty="0" smtClean="0"/>
              <a:t> de </a:t>
            </a:r>
            <a:r>
              <a:rPr lang="en-US" sz="1600" dirty="0" err="1" smtClean="0"/>
              <a:t>numismatica</a:t>
            </a:r>
            <a:r>
              <a:rPr lang="en-US" sz="1600" dirty="0" smtClean="0"/>
              <a:t>, </a:t>
            </a:r>
            <a:r>
              <a:rPr lang="en-US" sz="1600" dirty="0" err="1" smtClean="0"/>
              <a:t>documente</a:t>
            </a:r>
            <a:r>
              <a:rPr lang="en-US" sz="1600" dirty="0" smtClean="0"/>
              <a:t>/</a:t>
            </a:r>
            <a:r>
              <a:rPr lang="en-US" sz="1600" dirty="0" err="1" smtClean="0"/>
              <a:t>brevete</a:t>
            </a:r>
            <a:r>
              <a:rPr lang="en-US" sz="1600" dirty="0" smtClean="0"/>
              <a:t> </a:t>
            </a:r>
            <a:r>
              <a:rPr lang="en-US" sz="1600" dirty="0" err="1" smtClean="0"/>
              <a:t>militare</a:t>
            </a:r>
            <a:r>
              <a:rPr lang="en-US" sz="1600" dirty="0" smtClean="0"/>
              <a:t>, </a:t>
            </a:r>
            <a:r>
              <a:rPr lang="en-US" sz="1600" dirty="0" err="1" smtClean="0"/>
              <a:t>decoratii</a:t>
            </a:r>
            <a:r>
              <a:rPr lang="en-US" sz="1600" dirty="0" smtClean="0"/>
              <a:t> </a:t>
            </a:r>
            <a:r>
              <a:rPr lang="en-US" sz="1600" dirty="0" err="1" smtClean="0"/>
              <a:t>si</a:t>
            </a:r>
            <a:r>
              <a:rPr lang="en-US" sz="1600" dirty="0" smtClean="0"/>
              <a:t> insigne.</a:t>
            </a:r>
          </a:p>
          <a:p>
            <a:r>
              <a:rPr lang="en-US" sz="1600" dirty="0" err="1" smtClean="0"/>
              <a:t>Micul</a:t>
            </a:r>
            <a:r>
              <a:rPr lang="en-US" sz="1600" dirty="0" smtClean="0"/>
              <a:t> </a:t>
            </a:r>
            <a:r>
              <a:rPr lang="en-US" sz="1600" dirty="0" err="1" smtClean="0"/>
              <a:t>muzeu</a:t>
            </a:r>
            <a:r>
              <a:rPr lang="en-US" sz="1600" dirty="0" smtClean="0"/>
              <a:t> </a:t>
            </a:r>
            <a:r>
              <a:rPr lang="en-US" sz="1600" dirty="0" err="1" smtClean="0"/>
              <a:t>reprezinta</a:t>
            </a:r>
            <a:r>
              <a:rPr lang="en-US" sz="1600" dirty="0" smtClean="0"/>
              <a:t> in sine o </a:t>
            </a:r>
            <a:r>
              <a:rPr lang="en-US" sz="1600" dirty="0" err="1" smtClean="0"/>
              <a:t>expozitie</a:t>
            </a:r>
            <a:r>
              <a:rPr lang="en-US" sz="1600" dirty="0" smtClean="0"/>
              <a:t> </a:t>
            </a:r>
            <a:r>
              <a:rPr lang="en-US" sz="1600" dirty="0" err="1" smtClean="0"/>
              <a:t>permanenta</a:t>
            </a:r>
            <a:r>
              <a:rPr lang="en-US" sz="1600" dirty="0" smtClean="0"/>
              <a:t> de </a:t>
            </a:r>
            <a:r>
              <a:rPr lang="en-US" sz="1600" dirty="0" err="1" smtClean="0"/>
              <a:t>documente</a:t>
            </a:r>
            <a:r>
              <a:rPr lang="en-US" sz="1600" dirty="0" smtClean="0"/>
              <a:t> </a:t>
            </a:r>
            <a:r>
              <a:rPr lang="en-US" sz="1600" dirty="0" err="1" smtClean="0"/>
              <a:t>referitoare</a:t>
            </a:r>
            <a:r>
              <a:rPr lang="en-US" sz="1600" dirty="0" smtClean="0"/>
              <a:t> la </a:t>
            </a:r>
            <a:r>
              <a:rPr lang="en-US" sz="1600" dirty="0" err="1" smtClean="0"/>
              <a:t>istoria</a:t>
            </a:r>
            <a:r>
              <a:rPr lang="en-US" sz="1600" dirty="0" smtClean="0"/>
              <a:t> </a:t>
            </a:r>
            <a:r>
              <a:rPr lang="en-US" sz="1600" dirty="0" err="1" smtClean="0"/>
              <a:t>localitatii</a:t>
            </a:r>
            <a:r>
              <a:rPr lang="en-US" sz="1600" dirty="0" smtClean="0"/>
              <a:t> </a:t>
            </a:r>
            <a:r>
              <a:rPr lang="en-US" sz="1600" dirty="0" err="1" smtClean="0"/>
              <a:t>Movila</a:t>
            </a:r>
            <a:r>
              <a:rPr lang="en-US" sz="1600" dirty="0" smtClean="0"/>
              <a:t>, </a:t>
            </a:r>
            <a:r>
              <a:rPr lang="en-US" sz="1600" dirty="0" err="1" smtClean="0"/>
              <a:t>dar</a:t>
            </a:r>
            <a:r>
              <a:rPr lang="en-US" sz="1600" dirty="0" smtClean="0"/>
              <a:t> </a:t>
            </a:r>
            <a:r>
              <a:rPr lang="en-US" sz="1600" dirty="0" err="1" smtClean="0"/>
              <a:t>si</a:t>
            </a:r>
            <a:r>
              <a:rPr lang="en-US" sz="1600" dirty="0" smtClean="0"/>
              <a:t> </a:t>
            </a:r>
            <a:r>
              <a:rPr lang="en-US" sz="1600" dirty="0" err="1" smtClean="0"/>
              <a:t>obiectele</a:t>
            </a:r>
            <a:r>
              <a:rPr lang="en-US" sz="1600" dirty="0" smtClean="0"/>
              <a:t> care au </a:t>
            </a:r>
            <a:r>
              <a:rPr lang="en-US" sz="1600" dirty="0" err="1" smtClean="0"/>
              <a:t>apartinut</a:t>
            </a:r>
            <a:r>
              <a:rPr lang="en-US" sz="1600" dirty="0" smtClean="0"/>
              <a:t> </a:t>
            </a:r>
            <a:r>
              <a:rPr lang="en-US" sz="1600" dirty="0" err="1" smtClean="0"/>
              <a:t>bunicilor</a:t>
            </a:r>
            <a:r>
              <a:rPr lang="en-US" sz="1600" dirty="0" smtClean="0"/>
              <a:t> </a:t>
            </a:r>
            <a:r>
              <a:rPr lang="en-US" sz="1600" dirty="0" err="1" smtClean="0"/>
              <a:t>si</a:t>
            </a:r>
            <a:r>
              <a:rPr lang="en-US" sz="1600" dirty="0" smtClean="0"/>
              <a:t> </a:t>
            </a:r>
            <a:r>
              <a:rPr lang="en-US" sz="1600" dirty="0" err="1" smtClean="0"/>
              <a:t>strabunicilor</a:t>
            </a:r>
            <a:r>
              <a:rPr lang="en-US" sz="1600" dirty="0" smtClean="0"/>
              <a:t> </a:t>
            </a:r>
            <a:r>
              <a:rPr lang="en-US" sz="1600" dirty="0" err="1" smtClean="0"/>
              <a:t>reprezentand</a:t>
            </a:r>
            <a:r>
              <a:rPr lang="en-US" sz="1600" dirty="0" smtClean="0"/>
              <a:t> </a:t>
            </a:r>
            <a:r>
              <a:rPr lang="en-US" sz="1600" dirty="0" err="1" smtClean="0"/>
              <a:t>momente</a:t>
            </a:r>
            <a:r>
              <a:rPr lang="en-US" sz="1600" dirty="0" smtClean="0"/>
              <a:t> din </a:t>
            </a:r>
            <a:r>
              <a:rPr lang="en-US" sz="1600" dirty="0" err="1" smtClean="0"/>
              <a:t>viata</a:t>
            </a:r>
            <a:r>
              <a:rPr lang="en-US" sz="1600" dirty="0" smtClean="0"/>
              <a:t> </a:t>
            </a:r>
            <a:r>
              <a:rPr lang="en-US" sz="1600" dirty="0" err="1" smtClean="0"/>
              <a:t>lor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Reconstituire</a:t>
            </a:r>
            <a:r>
              <a:rPr lang="en-US" dirty="0" smtClean="0"/>
              <a:t> din </a:t>
            </a:r>
            <a:r>
              <a:rPr lang="en-US" dirty="0" err="1" smtClean="0"/>
              <a:t>lemn</a:t>
            </a:r>
            <a:r>
              <a:rPr lang="en-US" dirty="0" smtClean="0"/>
              <a:t> de </a:t>
            </a:r>
            <a:r>
              <a:rPr lang="en-US" dirty="0" err="1" smtClean="0"/>
              <a:t>cires</a:t>
            </a:r>
            <a:r>
              <a:rPr lang="en-US" dirty="0" smtClean="0"/>
              <a:t> – “</a:t>
            </a:r>
            <a:r>
              <a:rPr lang="en-US" dirty="0" err="1" smtClean="0"/>
              <a:t>Donariul</a:t>
            </a:r>
            <a:r>
              <a:rPr lang="en-US" dirty="0" smtClean="0"/>
              <a:t> de la </a:t>
            </a:r>
            <a:r>
              <a:rPr lang="en-US" dirty="0" err="1" smtClean="0"/>
              <a:t>Biertan</a:t>
            </a:r>
            <a:r>
              <a:rPr lang="en-US" dirty="0" smtClean="0"/>
              <a:t>”, sec. IV</a:t>
            </a:r>
            <a:endParaRPr lang="en-US" dirty="0"/>
          </a:p>
        </p:txBody>
      </p:sp>
      <p:pic>
        <p:nvPicPr>
          <p:cNvPr id="4" name="Content Placeholder 3" descr="DSCN304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6091" t="10169"/>
          <a:stretch>
            <a:fillRect/>
          </a:stretch>
        </p:blipFill>
        <p:spPr>
          <a:xfrm>
            <a:off x="1632550" y="1752600"/>
            <a:ext cx="6054126" cy="4343400"/>
          </a:xfr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Costume </a:t>
            </a:r>
            <a:r>
              <a:rPr lang="en-US" dirty="0" err="1" smtClean="0"/>
              <a:t>populare</a:t>
            </a:r>
            <a:r>
              <a:rPr lang="en-US" dirty="0" smtClean="0"/>
              <a:t> </a:t>
            </a:r>
            <a:r>
              <a:rPr lang="en-US" dirty="0" err="1" smtClean="0"/>
              <a:t>romanesti</a:t>
            </a:r>
            <a:r>
              <a:rPr lang="en-US" dirty="0" smtClean="0"/>
              <a:t> (</a:t>
            </a:r>
            <a:r>
              <a:rPr lang="en-US" dirty="0" err="1" smtClean="0"/>
              <a:t>Prahova</a:t>
            </a:r>
            <a:r>
              <a:rPr lang="en-US" dirty="0" smtClean="0"/>
              <a:t>, </a:t>
            </a:r>
            <a:r>
              <a:rPr lang="en-US" dirty="0" err="1" smtClean="0"/>
              <a:t>Dambovita</a:t>
            </a:r>
            <a:r>
              <a:rPr lang="en-US" dirty="0" smtClean="0"/>
              <a:t>, </a:t>
            </a:r>
            <a:r>
              <a:rPr lang="en-US" dirty="0" err="1" smtClean="0"/>
              <a:t>Ialomita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DSCN30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07309" y="2350692"/>
            <a:ext cx="4784727" cy="3588547"/>
          </a:xfrm>
        </p:spPr>
      </p:pic>
      <p:pic>
        <p:nvPicPr>
          <p:cNvPr id="5" name="Picture 4" descr="DSCN3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4325" y="2352674"/>
            <a:ext cx="4800600" cy="3600451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Costume </a:t>
            </a:r>
            <a:r>
              <a:rPr lang="en-US" dirty="0" err="1" smtClean="0"/>
              <a:t>populare</a:t>
            </a:r>
            <a:r>
              <a:rPr lang="en-US" dirty="0" smtClean="0"/>
              <a:t> </a:t>
            </a:r>
            <a:r>
              <a:rPr lang="en-US" dirty="0" err="1" smtClean="0"/>
              <a:t>romanesti</a:t>
            </a:r>
            <a:r>
              <a:rPr lang="en-US" dirty="0" smtClean="0"/>
              <a:t> (</a:t>
            </a:r>
            <a:r>
              <a:rPr lang="en-US" dirty="0" err="1" smtClean="0"/>
              <a:t>Prahova</a:t>
            </a:r>
            <a:r>
              <a:rPr lang="en-US" dirty="0" smtClean="0"/>
              <a:t>, </a:t>
            </a:r>
            <a:r>
              <a:rPr lang="en-US" dirty="0" err="1" smtClean="0"/>
              <a:t>Dambovita</a:t>
            </a:r>
            <a:r>
              <a:rPr lang="en-US" dirty="0" smtClean="0"/>
              <a:t>, </a:t>
            </a:r>
            <a:r>
              <a:rPr lang="en-US" dirty="0" err="1" smtClean="0"/>
              <a:t>Ialomita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DSCN30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32984" b="14660"/>
          <a:stretch>
            <a:fillRect/>
          </a:stretch>
        </p:blipFill>
        <p:spPr>
          <a:xfrm rot="5400000">
            <a:off x="3556001" y="3073400"/>
            <a:ext cx="4851400" cy="1905000"/>
          </a:xfrm>
        </p:spPr>
      </p:pic>
      <p:pic>
        <p:nvPicPr>
          <p:cNvPr id="5" name="Picture 4" descr="DSCN3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28600" y="2209800"/>
            <a:ext cx="4876800" cy="3657600"/>
          </a:xfrm>
          <a:prstGeom prst="rect">
            <a:avLst/>
          </a:prstGeom>
        </p:spPr>
      </p:pic>
      <p:pic>
        <p:nvPicPr>
          <p:cNvPr id="6" name="Picture 5" descr="DSCN3010.jpg"/>
          <p:cNvPicPr>
            <a:picLocks noChangeAspect="1"/>
          </p:cNvPicPr>
          <p:nvPr/>
        </p:nvPicPr>
        <p:blipFill>
          <a:blip r:embed="rId4" cstate="print"/>
          <a:srcRect t="39048" b="17143"/>
          <a:stretch>
            <a:fillRect/>
          </a:stretch>
        </p:blipFill>
        <p:spPr>
          <a:xfrm rot="5400000">
            <a:off x="5614987" y="3300414"/>
            <a:ext cx="4724400" cy="1476375"/>
          </a:xfrm>
          <a:prstGeom prst="rect">
            <a:avLst/>
          </a:prstGeo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Numismatica</a:t>
            </a:r>
            <a:endParaRPr lang="en-US" dirty="0"/>
          </a:p>
        </p:txBody>
      </p:sp>
      <p:pic>
        <p:nvPicPr>
          <p:cNvPr id="5" name="Picture 4" descr="DSCN2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2000" y="1752600"/>
            <a:ext cx="5486400" cy="4114800"/>
          </a:xfrm>
          <a:prstGeom prst="rect">
            <a:avLst/>
          </a:prstGeom>
        </p:spPr>
      </p:pic>
      <p:pic>
        <p:nvPicPr>
          <p:cNvPr id="6" name="Picture 5" descr="DSCN29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810000"/>
            <a:ext cx="2743200" cy="2057400"/>
          </a:xfrm>
          <a:prstGeom prst="rect">
            <a:avLst/>
          </a:prstGeom>
        </p:spPr>
      </p:pic>
      <p:pic>
        <p:nvPicPr>
          <p:cNvPr id="8" name="Picture 7" descr="DSCN3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721700"/>
            <a:ext cx="2743200" cy="20574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Numismatica</a:t>
            </a:r>
            <a:endParaRPr lang="en-US" dirty="0"/>
          </a:p>
        </p:txBody>
      </p:sp>
      <p:pic>
        <p:nvPicPr>
          <p:cNvPr id="4" name="Content Placeholder 3" descr="DSCN30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0"/>
            <a:ext cx="3962400" cy="3124200"/>
          </a:xfrm>
        </p:spPr>
      </p:pic>
      <p:pic>
        <p:nvPicPr>
          <p:cNvPr id="5" name="Picture 4" descr="DSCN3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09800"/>
            <a:ext cx="4191000" cy="3200400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Documente</a:t>
            </a:r>
            <a:r>
              <a:rPr lang="en-US" dirty="0" smtClean="0"/>
              <a:t> </a:t>
            </a:r>
            <a:r>
              <a:rPr lang="en-US" dirty="0" err="1" smtClean="0"/>
              <a:t>istorice</a:t>
            </a:r>
            <a:r>
              <a:rPr lang="en-US" dirty="0" smtClean="0"/>
              <a:t>/</a:t>
            </a:r>
            <a:r>
              <a:rPr lang="en-US" dirty="0" err="1" smtClean="0"/>
              <a:t>brevete</a:t>
            </a:r>
            <a:r>
              <a:rPr lang="en-US" dirty="0" smtClean="0"/>
              <a:t> </a:t>
            </a:r>
            <a:r>
              <a:rPr lang="en-US" dirty="0" err="1" smtClean="0"/>
              <a:t>militare</a:t>
            </a:r>
            <a:r>
              <a:rPr lang="en-US" dirty="0" smtClean="0"/>
              <a:t>, </a:t>
            </a:r>
            <a:r>
              <a:rPr lang="en-US" dirty="0" err="1" smtClean="0"/>
              <a:t>decoratii</a:t>
            </a:r>
            <a:r>
              <a:rPr lang="en-US" dirty="0" smtClean="0"/>
              <a:t>, insigne</a:t>
            </a:r>
            <a:endParaRPr lang="en-US" dirty="0"/>
          </a:p>
        </p:txBody>
      </p:sp>
      <p:pic>
        <p:nvPicPr>
          <p:cNvPr id="4" name="Content Placeholder 3" descr="DSCN30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Documente</a:t>
            </a:r>
            <a:r>
              <a:rPr lang="en-US" dirty="0" smtClean="0"/>
              <a:t> </a:t>
            </a:r>
            <a:r>
              <a:rPr lang="en-US" dirty="0" err="1" smtClean="0"/>
              <a:t>istorice</a:t>
            </a:r>
            <a:r>
              <a:rPr lang="en-US" dirty="0" smtClean="0"/>
              <a:t>/</a:t>
            </a:r>
            <a:r>
              <a:rPr lang="en-US" dirty="0" err="1" smtClean="0"/>
              <a:t>brevete</a:t>
            </a:r>
            <a:r>
              <a:rPr lang="en-US" dirty="0" smtClean="0"/>
              <a:t> </a:t>
            </a:r>
            <a:r>
              <a:rPr lang="en-US" dirty="0" err="1" smtClean="0"/>
              <a:t>militare</a:t>
            </a:r>
            <a:r>
              <a:rPr lang="en-US" dirty="0" smtClean="0"/>
              <a:t>, </a:t>
            </a:r>
            <a:r>
              <a:rPr lang="en-US" dirty="0" err="1" smtClean="0"/>
              <a:t>decoratii</a:t>
            </a:r>
            <a:r>
              <a:rPr lang="en-US" dirty="0" smtClean="0"/>
              <a:t>, insigne</a:t>
            </a:r>
            <a:endParaRPr lang="en-US" dirty="0"/>
          </a:p>
        </p:txBody>
      </p:sp>
      <p:pic>
        <p:nvPicPr>
          <p:cNvPr id="4" name="Content Placeholder 3" descr="DSCN30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828800"/>
            <a:ext cx="2946397" cy="2209798"/>
          </a:xfrm>
        </p:spPr>
      </p:pic>
      <p:pic>
        <p:nvPicPr>
          <p:cNvPr id="5" name="Picture 4" descr="DSCN3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981200"/>
            <a:ext cx="5283200" cy="3962400"/>
          </a:xfrm>
          <a:prstGeom prst="rect">
            <a:avLst/>
          </a:prstGeom>
        </p:spPr>
      </p:pic>
      <p:pic>
        <p:nvPicPr>
          <p:cNvPr id="6" name="Picture 5" descr="DSCN3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4114800"/>
            <a:ext cx="2819400" cy="211455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Documente</a:t>
            </a:r>
            <a:r>
              <a:rPr lang="en-US" dirty="0" smtClean="0"/>
              <a:t> </a:t>
            </a:r>
            <a:r>
              <a:rPr lang="en-US" dirty="0" err="1" smtClean="0"/>
              <a:t>istorice</a:t>
            </a:r>
            <a:r>
              <a:rPr lang="en-US" dirty="0" smtClean="0"/>
              <a:t>/</a:t>
            </a:r>
            <a:r>
              <a:rPr lang="en-US" dirty="0" err="1" smtClean="0"/>
              <a:t>brevete</a:t>
            </a:r>
            <a:r>
              <a:rPr lang="en-US" dirty="0" smtClean="0"/>
              <a:t> </a:t>
            </a:r>
            <a:r>
              <a:rPr lang="en-US" dirty="0" err="1" smtClean="0"/>
              <a:t>militare</a:t>
            </a:r>
            <a:r>
              <a:rPr lang="en-US" dirty="0" smtClean="0"/>
              <a:t>, </a:t>
            </a:r>
            <a:r>
              <a:rPr lang="en-US" dirty="0" err="1" smtClean="0"/>
              <a:t>decoratii</a:t>
            </a:r>
            <a:r>
              <a:rPr lang="en-US" dirty="0" smtClean="0"/>
              <a:t>, insigne</a:t>
            </a:r>
            <a:endParaRPr lang="en-US" dirty="0"/>
          </a:p>
        </p:txBody>
      </p:sp>
      <p:pic>
        <p:nvPicPr>
          <p:cNvPr id="4" name="Content Placeholder 3" descr="DSCN301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86000"/>
            <a:ext cx="4191000" cy="3143250"/>
          </a:xfrm>
        </p:spPr>
      </p:pic>
      <p:pic>
        <p:nvPicPr>
          <p:cNvPr id="5" name="Picture 4" descr="DSCN3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286000"/>
            <a:ext cx="4165600" cy="31242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122</TotalTime>
  <Words>365</Words>
  <Application>Microsoft Office PowerPoint</Application>
  <PresentationFormat>On-screen Show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Median</vt:lpstr>
      <vt:lpstr>dainuire prin fotografie</vt:lpstr>
      <vt:lpstr>Dainuire prin fotografie  Prezentarea prin fotografie a micului Muzeu Etnografic a profesorului de istorie Oancea Constantin, de la Scoala Gimnaziala “Ferdinand I”, Movila, Ialomita</vt:lpstr>
      <vt:lpstr>Costume populare romanesti (Prahova, Dambovita, Ialomita)</vt:lpstr>
      <vt:lpstr>Costume populare romanesti (Prahova, Dambovita, Ialomita)</vt:lpstr>
      <vt:lpstr>Numismatica</vt:lpstr>
      <vt:lpstr>Numismatica</vt:lpstr>
      <vt:lpstr>Documente istorice/brevete militare, decoratii, insigne</vt:lpstr>
      <vt:lpstr>Documente istorice/brevete militare, decoratii, insigne</vt:lpstr>
      <vt:lpstr>Documente istorice/brevete militare, decoratii, insigne</vt:lpstr>
      <vt:lpstr>Obiecte de ceramica</vt:lpstr>
      <vt:lpstr>Unelte casnice din lemn pentru tesut</vt:lpstr>
      <vt:lpstr>Gospodaria taraneasca</vt:lpstr>
      <vt:lpstr>Fier de calcat</vt:lpstr>
      <vt:lpstr>Vartelnita pentru adunatul firelor</vt:lpstr>
      <vt:lpstr>Colectie de icoane ortodoxe</vt:lpstr>
      <vt:lpstr>Colectie de icoane ortodoxe</vt:lpstr>
      <vt:lpstr>Instrumente muzicale</vt:lpstr>
      <vt:lpstr>Instrumente muzicale</vt:lpstr>
      <vt:lpstr>Donatii din gospodariile taranesti vechi (raschitor, suveica, scaun din lemn, tesaturi) </vt:lpstr>
      <vt:lpstr>Reconstituire din lemn de cires – “Donariul de la Biertan”, sec. IV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</dc:creator>
  <cp:lastModifiedBy>Primaria Movila</cp:lastModifiedBy>
  <cp:revision>24</cp:revision>
  <dcterms:created xsi:type="dcterms:W3CDTF">2016-06-18T17:11:41Z</dcterms:created>
  <dcterms:modified xsi:type="dcterms:W3CDTF">2016-06-21T09:14:03Z</dcterms:modified>
</cp:coreProperties>
</file>